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69" r:id="rId3"/>
    <p:sldId id="267" r:id="rId4"/>
    <p:sldId id="268" r:id="rId5"/>
    <p:sldId id="270" r:id="rId6"/>
    <p:sldId id="26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AE3D2-AD9C-484B-BE02-0AA1C644934B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DFA7-CBF7-4BD4-A0B0-066BD47271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0267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AE3D2-AD9C-484B-BE02-0AA1C644934B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DFA7-CBF7-4BD4-A0B0-066BD47271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0725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AE3D2-AD9C-484B-BE02-0AA1C644934B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DFA7-CBF7-4BD4-A0B0-066BD47271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9463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AE3D2-AD9C-484B-BE02-0AA1C644934B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DFA7-CBF7-4BD4-A0B0-066BD4727111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53866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AE3D2-AD9C-484B-BE02-0AA1C644934B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DFA7-CBF7-4BD4-A0B0-066BD47271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09278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AE3D2-AD9C-484B-BE02-0AA1C644934B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DFA7-CBF7-4BD4-A0B0-066BD47271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37784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AE3D2-AD9C-484B-BE02-0AA1C644934B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DFA7-CBF7-4BD4-A0B0-066BD47271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5303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AE3D2-AD9C-484B-BE02-0AA1C644934B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DFA7-CBF7-4BD4-A0B0-066BD47271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37411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AE3D2-AD9C-484B-BE02-0AA1C644934B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DFA7-CBF7-4BD4-A0B0-066BD47271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0925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AE3D2-AD9C-484B-BE02-0AA1C644934B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DFA7-CBF7-4BD4-A0B0-066BD47271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8485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AE3D2-AD9C-484B-BE02-0AA1C644934B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DFA7-CBF7-4BD4-A0B0-066BD47271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3848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AE3D2-AD9C-484B-BE02-0AA1C644934B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DFA7-CBF7-4BD4-A0B0-066BD47271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1781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AE3D2-AD9C-484B-BE02-0AA1C644934B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DFA7-CBF7-4BD4-A0B0-066BD47271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0685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AE3D2-AD9C-484B-BE02-0AA1C644934B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DFA7-CBF7-4BD4-A0B0-066BD47271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7502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AE3D2-AD9C-484B-BE02-0AA1C644934B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DFA7-CBF7-4BD4-A0B0-066BD47271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8797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AE3D2-AD9C-484B-BE02-0AA1C644934B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DFA7-CBF7-4BD4-A0B0-066BD47271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7238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AE3D2-AD9C-484B-BE02-0AA1C644934B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DFA7-CBF7-4BD4-A0B0-066BD47271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2195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F1AE3D2-AD9C-484B-BE02-0AA1C644934B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7DFA7-CBF7-4BD4-A0B0-066BD47271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86672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DE2C8A-3988-1C2B-B48E-89B10D22E3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3171" y="1447799"/>
            <a:ext cx="8825658" cy="3329581"/>
          </a:xfrm>
        </p:spPr>
        <p:txBody>
          <a:bodyPr/>
          <a:lstStyle/>
          <a:p>
            <a:pPr algn="ctr"/>
            <a:r>
              <a:rPr lang="de-DE" b="1" dirty="0"/>
              <a:t>MVP-Vorstellung</a:t>
            </a:r>
            <a:br>
              <a:rPr lang="de-DE" b="1" dirty="0"/>
            </a:b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044399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FEB5CB-944E-E664-E8DE-DAB3C42BF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Vorstellung der </a:t>
            </a:r>
            <a:r>
              <a:rPr lang="de-DE" dirty="0" err="1"/>
              <a:t>Codebase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47477B1-25D9-36FB-AFAB-198F63C45B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27290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>
            <a:extLst>
              <a:ext uri="{FF2B5EF4-FFF2-40B4-BE49-F238E27FC236}">
                <a16:creationId xmlns:a16="http://schemas.microsoft.com/office/drawing/2014/main" id="{7594FC8B-8CD2-407F-94F1-9C71F5AEC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10">
            <a:extLst>
              <a:ext uri="{FF2B5EF4-FFF2-40B4-BE49-F238E27FC236}">
                <a16:creationId xmlns:a16="http://schemas.microsoft.com/office/drawing/2014/main" id="{DBABC971-8D40-4A4F-AC60-28B9172789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8" name="Oval 12">
            <a:extLst>
              <a:ext uri="{FF2B5EF4-FFF2-40B4-BE49-F238E27FC236}">
                <a16:creationId xmlns:a16="http://schemas.microsoft.com/office/drawing/2014/main" id="{B9C04DC5-313B-4FE4-B868-5672A3764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pic>
        <p:nvPicPr>
          <p:cNvPr id="10" name="Picture 14">
            <a:extLst>
              <a:ext uri="{FF2B5EF4-FFF2-40B4-BE49-F238E27FC236}">
                <a16:creationId xmlns:a16="http://schemas.microsoft.com/office/drawing/2014/main" id="{791AE23E-90C9-4963-96E2-8DADBFC3BC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2" name="Picture 16">
            <a:extLst>
              <a:ext uri="{FF2B5EF4-FFF2-40B4-BE49-F238E27FC236}">
                <a16:creationId xmlns:a16="http://schemas.microsoft.com/office/drawing/2014/main" id="{C5F93E90-4379-4AAC-B021-E5FA6D974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8">
            <a:extLst>
              <a:ext uri="{FF2B5EF4-FFF2-40B4-BE49-F238E27FC236}">
                <a16:creationId xmlns:a16="http://schemas.microsoft.com/office/drawing/2014/main" id="{329FDD08-42D8-4AFF-90E5-5DAA5BC4CB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3FEB5CB-944E-E664-E8DE-DAB3C42BF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1925" y="1325880"/>
            <a:ext cx="3352375" cy="425196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Wie </a:t>
            </a:r>
            <a:r>
              <a:rPr lang="en-US" dirty="0" err="1"/>
              <a:t>haben</a:t>
            </a:r>
            <a:r>
              <a:rPr lang="en-US" dirty="0"/>
              <a:t> Sie den Code </a:t>
            </a:r>
            <a:r>
              <a:rPr lang="en-US" dirty="0" err="1"/>
              <a:t>organisiert</a:t>
            </a:r>
            <a:r>
              <a:rPr lang="en-US" dirty="0"/>
              <a:t>? Was </a:t>
            </a:r>
            <a:r>
              <a:rPr lang="en-US" dirty="0" err="1"/>
              <a:t>sind</a:t>
            </a:r>
            <a:r>
              <a:rPr lang="en-US" dirty="0"/>
              <a:t> </a:t>
            </a:r>
            <a:r>
              <a:rPr lang="en-US" dirty="0" err="1"/>
              <a:t>Ihre</a:t>
            </a:r>
            <a:r>
              <a:rPr lang="en-US" dirty="0"/>
              <a:t> Module?</a:t>
            </a:r>
            <a:br>
              <a:rPr lang="en-US" sz="3400" dirty="0"/>
            </a:br>
            <a:endParaRPr lang="en-US" sz="3400" dirty="0"/>
          </a:p>
        </p:txBody>
      </p:sp>
      <p:sp>
        <p:nvSpPr>
          <p:cNvPr id="16" name="Rectangle 20">
            <a:extLst>
              <a:ext uri="{FF2B5EF4-FFF2-40B4-BE49-F238E27FC236}">
                <a16:creationId xmlns:a16="http://schemas.microsoft.com/office/drawing/2014/main" id="{4C1E981B-F06E-48B4-9275-F4B261AFCA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157124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36">
            <a:extLst>
              <a:ext uri="{FF2B5EF4-FFF2-40B4-BE49-F238E27FC236}">
                <a16:creationId xmlns:a16="http://schemas.microsoft.com/office/drawing/2014/main" id="{312E2C24-0CD2-4071-8CE2-B059993A99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463681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5">
            <a:extLst>
              <a:ext uri="{FF2B5EF4-FFF2-40B4-BE49-F238E27FC236}">
                <a16:creationId xmlns:a16="http://schemas.microsoft.com/office/drawing/2014/main" id="{24F1DC13-C830-4B86-A9C6-927F5C55DB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5400000" flipH="1">
            <a:off x="3708596" y="2756642"/>
            <a:ext cx="6858000" cy="1344715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de-DE"/>
          </a:p>
        </p:txBody>
      </p:sp>
      <p:pic>
        <p:nvPicPr>
          <p:cNvPr id="4" name="Inhaltsplatzhalter 4" descr="Ein Bild, das Text, Diagramm, Plan, parallel enthält.&#10;&#10;Automatisch generierte Beschreibung">
            <a:extLst>
              <a:ext uri="{FF2B5EF4-FFF2-40B4-BE49-F238E27FC236}">
                <a16:creationId xmlns:a16="http://schemas.microsoft.com/office/drawing/2014/main" id="{68BB558B-9112-83E7-BAD4-5F5C42FEE66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54" y="1139976"/>
            <a:ext cx="6270662" cy="457758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042823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FEB5CB-944E-E664-E8DE-DAB3C42BF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/>
              <a:t>Was sind die dahinterliegenden architektonischen Prinzipien?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47477B1-25D9-36FB-AFAB-198F63C45B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Sauber getrenntes Schichtenmodell:</a:t>
            </a:r>
          </a:p>
          <a:p>
            <a:r>
              <a:rPr lang="de-DE" dirty="0"/>
              <a:t>- Frontend = Präsentationsschicht</a:t>
            </a:r>
          </a:p>
          <a:p>
            <a:r>
              <a:rPr lang="de-DE" dirty="0"/>
              <a:t>- Backend = Logik </a:t>
            </a:r>
          </a:p>
          <a:p>
            <a:r>
              <a:rPr lang="de-DE" dirty="0"/>
              <a:t>- DB = Persistenz</a:t>
            </a:r>
          </a:p>
        </p:txBody>
      </p:sp>
    </p:spTree>
    <p:extLst>
      <p:ext uri="{BB962C8B-B14F-4D97-AF65-F5344CB8AC3E}">
        <p14:creationId xmlns:p14="http://schemas.microsoft.com/office/powerpoint/2010/main" val="4270480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FEB5CB-944E-E664-E8DE-DAB3C42BF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/>
              <a:t>Wie ist Ihr Entwicklungsprozess mit </a:t>
            </a:r>
            <a:r>
              <a:rPr lang="de-DE" dirty="0" err="1"/>
              <a:t>Git</a:t>
            </a:r>
            <a:r>
              <a:rPr lang="de-DE" dirty="0"/>
              <a:t>?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47477B1-25D9-36FB-AFAB-198F63C45B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- Erstellung von Tags (Versions)</a:t>
            </a:r>
          </a:p>
          <a:p>
            <a:r>
              <a:rPr lang="de-DE" dirty="0"/>
              <a:t>- </a:t>
            </a:r>
            <a:r>
              <a:rPr lang="de-DE" dirty="0" err="1"/>
              <a:t>Issuetracker</a:t>
            </a:r>
            <a:r>
              <a:rPr lang="de-DE" dirty="0"/>
              <a:t> erstellt</a:t>
            </a:r>
          </a:p>
          <a:p>
            <a:r>
              <a:rPr lang="de-DE" dirty="0"/>
              <a:t>- Benutzen des Wikis</a:t>
            </a:r>
          </a:p>
          <a:p>
            <a:r>
              <a:rPr lang="de-DE" dirty="0"/>
              <a:t>- Benutzen von </a:t>
            </a:r>
            <a:r>
              <a:rPr lang="de-DE" dirty="0" err="1"/>
              <a:t>ChangeLog</a:t>
            </a:r>
            <a:endParaRPr lang="de-DE" dirty="0"/>
          </a:p>
          <a:p>
            <a:r>
              <a:rPr lang="de-DE" dirty="0"/>
              <a:t>- </a:t>
            </a:r>
            <a:r>
              <a:rPr lang="de-DE" dirty="0" err="1"/>
              <a:t>Branchplan</a:t>
            </a:r>
            <a:r>
              <a:rPr lang="de-DE" dirty="0"/>
              <a:t> erstellt (Benutzung des Flow-Basierten </a:t>
            </a:r>
            <a:r>
              <a:rPr lang="de-DE" dirty="0" err="1"/>
              <a:t>Branches</a:t>
            </a:r>
            <a:r>
              <a:rPr lang="de-DE" dirty="0"/>
              <a:t>)</a:t>
            </a:r>
          </a:p>
          <a:p>
            <a:r>
              <a:rPr lang="de-DE" dirty="0"/>
              <a:t>- Richtige Benutzung von .</a:t>
            </a:r>
            <a:r>
              <a:rPr lang="de-DE" dirty="0" err="1"/>
              <a:t>gitignore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9192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FEB5CB-944E-E664-E8DE-DAB3C42BF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Welche Clean Code Prinzipien setzen Sie ein?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47477B1-25D9-36FB-AFAB-198F63C45B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- SOLID Prinzipien</a:t>
            </a:r>
          </a:p>
          <a:p>
            <a:r>
              <a:rPr lang="de-DE" dirty="0"/>
              <a:t>- Saubere Benennung der Variablen</a:t>
            </a:r>
            <a:r>
              <a:rPr lang="de-DE"/>
              <a:t>, Methoden </a:t>
            </a:r>
            <a:r>
              <a:rPr lang="de-DE" dirty="0"/>
              <a:t>und Klassen</a:t>
            </a:r>
          </a:p>
        </p:txBody>
      </p:sp>
    </p:spTree>
    <p:extLst>
      <p:ext uri="{BB962C8B-B14F-4D97-AF65-F5344CB8AC3E}">
        <p14:creationId xmlns:p14="http://schemas.microsoft.com/office/powerpoint/2010/main" val="36750280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FEB5CB-944E-E664-E8DE-DAB3C42BF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Kurze Präsentation des Stands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C8FC2668-F6DC-E7A5-1C36-B25352C521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158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2BA05F-B67D-2FFA-109D-ACB3147D8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Inhaltsplatzhalter 4" descr="Ein Bild, das Menschliches Gesicht, Person, Nachtklub, Kleidung enthält.&#10;&#10;Automatisch generierte Beschreibung">
            <a:extLst>
              <a:ext uri="{FF2B5EF4-FFF2-40B4-BE49-F238E27FC236}">
                <a16:creationId xmlns:a16="http://schemas.microsoft.com/office/drawing/2014/main" id="{12B7AEBE-F376-524E-BC9E-6E605320D4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44" y="0"/>
            <a:ext cx="11183112" cy="6870281"/>
          </a:xfrm>
        </p:spPr>
      </p:pic>
    </p:spTree>
    <p:extLst>
      <p:ext uri="{BB962C8B-B14F-4D97-AF65-F5344CB8AC3E}">
        <p14:creationId xmlns:p14="http://schemas.microsoft.com/office/powerpoint/2010/main" val="166271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Ein Bild, das Kleidung, Person, Im Haus, Tisch enthält.&#10;&#10;Automatisch generierte Beschreibung">
            <a:extLst>
              <a:ext uri="{FF2B5EF4-FFF2-40B4-BE49-F238E27FC236}">
                <a16:creationId xmlns:a16="http://schemas.microsoft.com/office/drawing/2014/main" id="{15BE16BD-58D2-1938-DCA4-4F0B71AB80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356" y="0"/>
            <a:ext cx="10305288" cy="6870192"/>
          </a:xfrm>
        </p:spPr>
      </p:pic>
    </p:spTree>
    <p:extLst>
      <p:ext uri="{BB962C8B-B14F-4D97-AF65-F5344CB8AC3E}">
        <p14:creationId xmlns:p14="http://schemas.microsoft.com/office/powerpoint/2010/main" val="1433123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Ein Bild, das Person, Kleidung, Menschliches Gesicht, draußen enthält.&#10;&#10;Automatisch generierte Beschreibung">
            <a:extLst>
              <a:ext uri="{FF2B5EF4-FFF2-40B4-BE49-F238E27FC236}">
                <a16:creationId xmlns:a16="http://schemas.microsoft.com/office/drawing/2014/main" id="{9CFB2473-5526-01A2-8DCD-EBEEAB49EB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644" y="12191"/>
            <a:ext cx="10268712" cy="6845809"/>
          </a:xfrm>
        </p:spPr>
      </p:pic>
    </p:spTree>
    <p:extLst>
      <p:ext uri="{BB962C8B-B14F-4D97-AF65-F5344CB8AC3E}">
        <p14:creationId xmlns:p14="http://schemas.microsoft.com/office/powerpoint/2010/main" val="621098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67C5A3-7F3A-1023-5E3D-92E5794D4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Inhaltsplatzhalter 4" descr="Ein Bild, das Person, Menschliches Gesicht, Kleidung, Mann enthält.&#10;&#10;Automatisch generierte Beschreibung">
            <a:extLst>
              <a:ext uri="{FF2B5EF4-FFF2-40B4-BE49-F238E27FC236}">
                <a16:creationId xmlns:a16="http://schemas.microsoft.com/office/drawing/2014/main" id="{AA60A76E-450D-3BF7-AFF2-0F0A8059AC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775" y="0"/>
            <a:ext cx="9404723" cy="6880614"/>
          </a:xfrm>
        </p:spPr>
      </p:pic>
    </p:spTree>
    <p:extLst>
      <p:ext uri="{BB962C8B-B14F-4D97-AF65-F5344CB8AC3E}">
        <p14:creationId xmlns:p14="http://schemas.microsoft.com/office/powerpoint/2010/main" val="675743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4A1D3F-7CFD-8EE3-97C6-ED4A51FAC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296" y="128016"/>
            <a:ext cx="11265407" cy="5230368"/>
          </a:xfrm>
        </p:spPr>
        <p:txBody>
          <a:bodyPr/>
          <a:lstStyle/>
          <a:p>
            <a:pPr algn="ctr"/>
            <a:r>
              <a:rPr lang="de-DE" sz="8800" b="1" dirty="0"/>
              <a:t>Tournament-Manager</a:t>
            </a:r>
            <a:br>
              <a:rPr lang="de-DE" sz="8800" b="1" dirty="0"/>
            </a:br>
            <a:br>
              <a:rPr lang="de-DE" sz="8800" b="1" dirty="0"/>
            </a:br>
            <a:r>
              <a:rPr lang="de-DE" sz="8800" b="1" dirty="0"/>
              <a:t>TJ-</a:t>
            </a:r>
            <a:r>
              <a:rPr lang="de-DE" sz="8800" b="1" dirty="0" err="1"/>
              <a:t>One</a:t>
            </a:r>
            <a:endParaRPr lang="de-DE" sz="8800" dirty="0"/>
          </a:p>
        </p:txBody>
      </p:sp>
    </p:spTree>
    <p:extLst>
      <p:ext uri="{BB962C8B-B14F-4D97-AF65-F5344CB8AC3E}">
        <p14:creationId xmlns:p14="http://schemas.microsoft.com/office/powerpoint/2010/main" val="2253877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AA085689-791F-4B8F-9F30-12415B97D3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A3FED7F-6821-47C0-A464-E9278B2412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36" name="Oval 35">
            <a:extLst>
              <a:ext uri="{FF2B5EF4-FFF2-40B4-BE49-F238E27FC236}">
                <a16:creationId xmlns:a16="http://schemas.microsoft.com/office/drawing/2014/main" id="{8F54B2FB-3F54-4350-8D1B-F86D677CA7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561B34F5-88E5-4711-BC16-3005C29AD7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4F3661D0-2268-4D3E-88BA-0647BCBE33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DDB56DB5-0324-4F79-9AB8-CB18C1DC8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7BEDE7F-D004-66F1-B86D-0AAFF5573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108" y="1454964"/>
            <a:ext cx="4802191" cy="330884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000"/>
              <a:t>Kurze Vorstellung des Projektziels</a:t>
            </a:r>
            <a:br>
              <a:rPr lang="en-US" sz="5000"/>
            </a:br>
            <a:endParaRPr lang="en-US" sz="500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91F538E-5748-358C-3561-5DEC05726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2108" y="4763803"/>
            <a:ext cx="4802191" cy="146437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- Programm zur Erstellung und Verwaltung von Turnieren</a:t>
            </a:r>
          </a:p>
          <a:p>
            <a:pPr marL="0" indent="0">
              <a:buNone/>
            </a:pPr>
            <a:endParaRPr lang="en-US" cap="all" dirty="0">
              <a:solidFill>
                <a:schemeClr val="accent1"/>
              </a:solidFill>
            </a:endParaRPr>
          </a:p>
        </p:txBody>
      </p:sp>
      <p:pic>
        <p:nvPicPr>
          <p:cNvPr id="6" name="Grafik 5" descr="Ein Bild, das Whiteboard, Text, Kleidung, Handschrift enthält.&#10;&#10;Automatisch generierte Beschreibung">
            <a:extLst>
              <a:ext uri="{FF2B5EF4-FFF2-40B4-BE49-F238E27FC236}">
                <a16:creationId xmlns:a16="http://schemas.microsoft.com/office/drawing/2014/main" id="{47C224E8-FA73-AC08-7C1D-D87BFE2A996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8" r="21803" b="-1"/>
          <a:stretch/>
        </p:blipFill>
        <p:spPr>
          <a:xfrm>
            <a:off x="-1" y="10"/>
            <a:ext cx="6094407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881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FEB5CB-944E-E664-E8DE-DAB3C42BF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 Was sind Ihre Kernanforderungen?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47477B1-25D9-36FB-AFAB-198F63C45B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- Turnier Erstellung und Verwaltung</a:t>
            </a:r>
          </a:p>
          <a:p>
            <a:r>
              <a:rPr lang="de-DE" dirty="0"/>
              <a:t>- Account Erstellung und Verwaltung</a:t>
            </a:r>
          </a:p>
          <a:p>
            <a:r>
              <a:rPr lang="de-DE" dirty="0"/>
              <a:t>- Webbasiertes Projekt</a:t>
            </a:r>
          </a:p>
          <a:p>
            <a:r>
              <a:rPr lang="de-DE" dirty="0"/>
              <a:t>- Unterteilung in Front- und Backend </a:t>
            </a:r>
          </a:p>
          <a:p>
            <a:r>
              <a:rPr lang="de-DE" dirty="0"/>
              <a:t>- Speicherung der Daten in einer Datenbank</a:t>
            </a:r>
          </a:p>
        </p:txBody>
      </p:sp>
    </p:spTree>
    <p:extLst>
      <p:ext uri="{BB962C8B-B14F-4D97-AF65-F5344CB8AC3E}">
        <p14:creationId xmlns:p14="http://schemas.microsoft.com/office/powerpoint/2010/main" val="2336132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FEB5CB-944E-E664-E8DE-DAB3C42BF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/>
              <a:t>Wie haben Sie Ihre Anforderungen priorisiert?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47477B1-25D9-36FB-AFAB-198F63C45B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- Clean Code Absprache und Festlegung</a:t>
            </a:r>
          </a:p>
          <a:p>
            <a:r>
              <a:rPr lang="de-DE" dirty="0"/>
              <a:t>- Logik für die Erstellung und Verwaltung von Turnieren</a:t>
            </a:r>
          </a:p>
          <a:p>
            <a:r>
              <a:rPr lang="de-DE" dirty="0"/>
              <a:t>- Einbindung der Datenbank</a:t>
            </a:r>
          </a:p>
          <a:p>
            <a:r>
              <a:rPr lang="de-DE" dirty="0"/>
              <a:t>- Connection zwischen Front- und Backend</a:t>
            </a:r>
          </a:p>
          <a:p>
            <a:r>
              <a:rPr lang="de-DE" dirty="0"/>
              <a:t>- Accountbasierte Turniere einbinden</a:t>
            </a:r>
          </a:p>
        </p:txBody>
      </p:sp>
    </p:spTree>
    <p:extLst>
      <p:ext uri="{BB962C8B-B14F-4D97-AF65-F5344CB8AC3E}">
        <p14:creationId xmlns:p14="http://schemas.microsoft.com/office/powerpoint/2010/main" val="17628012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193</Words>
  <Application>Microsoft Office PowerPoint</Application>
  <PresentationFormat>Breitbild</PresentationFormat>
  <Paragraphs>34</Paragraphs>
  <Slides>15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9" baseType="lpstr">
      <vt:lpstr>Arial</vt:lpstr>
      <vt:lpstr>Century Gothic</vt:lpstr>
      <vt:lpstr>Wingdings 3</vt:lpstr>
      <vt:lpstr>Ion</vt:lpstr>
      <vt:lpstr>MVP-Vorstellung </vt:lpstr>
      <vt:lpstr>PowerPoint-Präsentation</vt:lpstr>
      <vt:lpstr>PowerPoint-Präsentation</vt:lpstr>
      <vt:lpstr>PowerPoint-Präsentation</vt:lpstr>
      <vt:lpstr>PowerPoint-Präsentation</vt:lpstr>
      <vt:lpstr>Tournament-Manager  TJ-One</vt:lpstr>
      <vt:lpstr>Kurze Vorstellung des Projektziels </vt:lpstr>
      <vt:lpstr> Was sind Ihre Kernanforderungen?</vt:lpstr>
      <vt:lpstr>Wie haben Sie Ihre Anforderungen priorisiert? </vt:lpstr>
      <vt:lpstr>Vorstellung der Codebase</vt:lpstr>
      <vt:lpstr>Wie haben Sie den Code organisiert? Was sind Ihre Module? </vt:lpstr>
      <vt:lpstr>Was sind die dahinterliegenden architektonischen Prinzipien? </vt:lpstr>
      <vt:lpstr>Wie ist Ihr Entwicklungsprozess mit Git? </vt:lpstr>
      <vt:lpstr>Welche Clean Code Prinzipien setzen Sie ein?</vt:lpstr>
      <vt:lpstr>Kurze Präsentation des Stands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MVP-Vorstellung </dc:title>
  <dc:creator>Marius Haederle</dc:creator>
  <cp:lastModifiedBy>Marius Haederle</cp:lastModifiedBy>
  <cp:revision>4</cp:revision>
  <dcterms:created xsi:type="dcterms:W3CDTF">2023-11-06T17:40:58Z</dcterms:created>
  <dcterms:modified xsi:type="dcterms:W3CDTF">2023-11-06T18:49:25Z</dcterms:modified>
</cp:coreProperties>
</file>